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78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C0C28B-FDC4-4363-9D62-405A1A1EEA85}" type="datetimeFigureOut">
              <a:rPr lang="en-NZ" smtClean="0"/>
              <a:pPr/>
              <a:t>24/06/2011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DBABD5-C8AC-4F27-B0A8-5C33471053C6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1470025"/>
          </a:xfrm>
        </p:spPr>
        <p:txBody>
          <a:bodyPr/>
          <a:lstStyle/>
          <a:p>
            <a:r>
              <a:rPr lang="en-NZ" dirty="0" smtClean="0"/>
              <a:t>Manta ray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By Jessica</a:t>
            </a:r>
            <a:endParaRPr lang="en-NZ" dirty="0"/>
          </a:p>
        </p:txBody>
      </p:sp>
      <p:pic>
        <p:nvPicPr>
          <p:cNvPr id="6" name="Picture 5" descr="DSC039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2976"/>
            <a:ext cx="4860032" cy="364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Information on manta ray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b="1" dirty="0" smtClean="0"/>
              <a:t>Size: </a:t>
            </a:r>
            <a:r>
              <a:rPr lang="en-NZ" dirty="0" smtClean="0"/>
              <a:t>Maximum width 6.7m.. </a:t>
            </a:r>
          </a:p>
          <a:p>
            <a:r>
              <a:rPr lang="en-NZ" b="1" dirty="0" smtClean="0"/>
              <a:t>Habitat: </a:t>
            </a:r>
            <a:r>
              <a:rPr lang="en-NZ" dirty="0" smtClean="0"/>
              <a:t>Oceanic offshore waters. A regular visitor to sea mounts and off shore islands where plankton is forced to the warmer surface layers. </a:t>
            </a:r>
          </a:p>
          <a:p>
            <a:r>
              <a:rPr lang="en-NZ" b="1" dirty="0" smtClean="0"/>
              <a:t>Behaviour: </a:t>
            </a:r>
            <a:r>
              <a:rPr lang="en-NZ" dirty="0" smtClean="0"/>
              <a:t>Usually seen where plankton is concentrated. "Warm blooded" i.e. able to control its body temperature relative to that of the waters in which it feeds. This may be a tool for maintaining constant muscle function whilst moving in and out of. Has been known to travel long distances .</a:t>
            </a:r>
          </a:p>
          <a:p>
            <a:r>
              <a:rPr lang="en-NZ" b="1" dirty="0" smtClean="0"/>
              <a:t>What do manta ray look like: </a:t>
            </a:r>
            <a:r>
              <a:rPr lang="en-NZ" dirty="0" smtClean="0"/>
              <a:t>Immense size (the largest of all the rays). Tail thin.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600" dirty="0" smtClean="0"/>
              <a:t>On my holiday at mistletoe bay there were manta ray in the water but I still went swimming</a:t>
            </a:r>
            <a:endParaRPr lang="en-NZ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8" name="Content Placeholder 7" descr="DSC03946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  <p:pic>
        <p:nvPicPr>
          <p:cNvPr id="10" name="Content Placeholder 9" descr="DSC0394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smtClean="0"/>
              <a:t>Here is a photo of manta ray</a:t>
            </a:r>
            <a:endParaRPr lang="en-NZ" sz="4000" dirty="0"/>
          </a:p>
        </p:txBody>
      </p:sp>
      <p:pic>
        <p:nvPicPr>
          <p:cNvPr id="4" name="Content Placeholder 3" descr="DSC039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6600" dirty="0" smtClean="0"/>
              <a:t>Thanks for watching my awesome slide show, the end</a:t>
            </a:r>
            <a:endParaRPr lang="en-NZ" sz="6600" dirty="0"/>
          </a:p>
        </p:txBody>
      </p:sp>
      <p:sp>
        <p:nvSpPr>
          <p:cNvPr id="5" name="Smiley Face 4"/>
          <p:cNvSpPr/>
          <p:nvPr/>
        </p:nvSpPr>
        <p:spPr>
          <a:xfrm>
            <a:off x="5868144" y="4077072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152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Manta ray</vt:lpstr>
      <vt:lpstr>Information on manta ray</vt:lpstr>
      <vt:lpstr>On my holiday at mistletoe bay there were manta ray in the water but I still went swimming</vt:lpstr>
      <vt:lpstr>Here is a photo of manta ray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Manta ray</dc:title>
  <dc:creator>Michael David White</dc:creator>
  <cp:lastModifiedBy>Karen Duligall</cp:lastModifiedBy>
  <cp:revision>6</cp:revision>
  <dcterms:created xsi:type="dcterms:W3CDTF">2011-06-23T03:52:03Z</dcterms:created>
  <dcterms:modified xsi:type="dcterms:W3CDTF">2011-06-23T23:06:28Z</dcterms:modified>
</cp:coreProperties>
</file>